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8" r:id="rId5"/>
    <p:sldId id="335" r:id="rId6"/>
    <p:sldId id="341" r:id="rId7"/>
    <p:sldId id="337" r:id="rId8"/>
    <p:sldId id="342" r:id="rId9"/>
    <p:sldId id="338" r:id="rId10"/>
    <p:sldId id="343" r:id="rId11"/>
    <p:sldId id="339" r:id="rId12"/>
    <p:sldId id="340" r:id="rId13"/>
    <p:sldId id="344" r:id="rId14"/>
    <p:sldId id="345" r:id="rId15"/>
    <p:sldId id="346" r:id="rId16"/>
    <p:sldId id="351" r:id="rId17"/>
    <p:sldId id="347" r:id="rId18"/>
    <p:sldId id="352" r:id="rId19"/>
    <p:sldId id="348" r:id="rId20"/>
    <p:sldId id="353" r:id="rId21"/>
    <p:sldId id="349" r:id="rId22"/>
    <p:sldId id="350" r:id="rId2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962E58-A9CE-40E8-A3FA-95CB8A419C20}" type="datetime1">
              <a:rPr lang="fr-FR" smtClean="0"/>
              <a:t>17/01/2025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2F2244-2D72-4514-BFA1-53092D846753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074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502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24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1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67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39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62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553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81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733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 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26B14D-560A-4FE7-82F3-04A8D1E963E7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pour une 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1E17BE-A027-4073-9619-7A53BB6136AC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a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 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33C70D-8B18-4B12-98AA-12E372C10533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 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09875F-4827-4516-8D25-84A7B7D3D58D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a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6" name="Zone de texte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Zone de texte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9D609F-1CD6-4A9F-8BF9-360030DA81C7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a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6513-39ED-4328-9E6C-F0DAE3698182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re 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AF2788-653F-4417-AF02-253207D6778C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 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4A49CB-2CE6-4560-B670-6D1B5BA5D5CE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864A8022-3813-483A-8A05-DE3249A86AC6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a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F84DDA-2205-4E10-9B5A-6849B19A72A6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 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6CCCFC-23FE-4D9A-BA77-983FB77713EE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 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1E43F5-351F-474A-9E05-613F51215901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 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 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 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B81A31-E416-428C-959A-5D8DD60EB654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1952F0-194E-491F-B4A0-964BC0CB1B1C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 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D7911-B526-4B86-BA77-0083CF849E66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 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 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0AF009-8371-46BA-80E7-139CE2A3F44E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 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 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C94DD-7221-47AC-BD10-B00BE8073DB1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555E589-1012-4C41-AD11-67B0FF8D09DD}" type="datetime1">
              <a:rPr lang="fr-FR" noProof="0" smtClean="0"/>
              <a:t>17/01/2025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Image abstraite géométriqu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 rtlCol="0">
            <a:normAutofit/>
          </a:bodyPr>
          <a:lstStyle/>
          <a:p>
            <a:r>
              <a:rPr lang="fr-FR" sz="4800" dirty="0" smtClean="0"/>
              <a:t>THE FRAMEWORK STREAMLIT </a:t>
            </a:r>
            <a:endParaRPr lang="fr-FR" sz="4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073534" cy="406566"/>
          </a:xfrm>
        </p:spPr>
        <p:txBody>
          <a:bodyPr rtlCol="0">
            <a:normAutofit/>
          </a:bodyPr>
          <a:lstStyle/>
          <a:p>
            <a:pPr rtl="0"/>
            <a:endParaRPr lang="fr-FR" sz="1800" dirty="0"/>
          </a:p>
        </p:txBody>
      </p:sp>
      <p:sp>
        <p:nvSpPr>
          <p:cNvPr id="29" name="Rectangle 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algn="ctr"/>
            <a:r>
              <a:rPr lang="en-US" dirty="0"/>
              <a:t>Champs </a:t>
            </a:r>
            <a:r>
              <a:rPr lang="en-US" dirty="0" err="1"/>
              <a:t>Numériques</a:t>
            </a:r>
            <a:endParaRPr lang="fr-FR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177" y="1968560"/>
            <a:ext cx="6099175" cy="48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Téléchargement de Fichiers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999488"/>
            <a:ext cx="12192000" cy="48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5041629" cy="359931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560" y="1031409"/>
            <a:ext cx="62712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Présentation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 bases (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elif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else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77798"/>
            <a:ext cx="6095999" cy="48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7296"/>
            <a:ext cx="12192000" cy="4870704"/>
          </a:xfrm>
          <a:prstGeom prst="rect">
            <a:avLst/>
          </a:prstGeom>
        </p:spPr>
      </p:pic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131204" y="508867"/>
            <a:ext cx="671209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Boucles </a:t>
            </a:r>
            <a:r>
              <a:rPr kumimoji="0" lang="en-US" altLang="en-US" sz="9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</a:t>
            </a:r>
            <a:r>
              <a:rPr kumimoji="0" lang="en-US" altLang="en-US" sz="9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-24374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" y="1977798"/>
            <a:ext cx="6095998" cy="4955578"/>
          </a:xfrm>
          <a:prstGeom prst="rect">
            <a:avLst/>
          </a:prstGeom>
        </p:spPr>
      </p:pic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1038" y="692855"/>
            <a:ext cx="61061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Boucles </a:t>
            </a:r>
            <a:r>
              <a:rPr kumimoji="0" lang="en-US" altLang="en-US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while</a:t>
            </a:r>
            <a:r>
              <a:rPr kumimoji="0" lang="en-US" altLang="en-US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7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88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Définir</a:t>
            </a:r>
            <a:r>
              <a:rPr lang="en-US" dirty="0" smtClean="0"/>
              <a:t> </a:t>
            </a:r>
            <a:r>
              <a:rPr lang="en-US" dirty="0"/>
              <a:t>des </a:t>
            </a:r>
            <a:r>
              <a:rPr lang="en-US" dirty="0" err="1"/>
              <a:t>Fonctions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4166"/>
            <a:ext cx="12192000" cy="50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algn="ctr"/>
            <a:r>
              <a:rPr lang="fr-FR" dirty="0"/>
              <a:t>Appel de Fonctions avec Widgets</a:t>
            </a:r>
            <a:endParaRPr lang="fr-FR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" y="1970240"/>
            <a:ext cx="6095998" cy="48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1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err="1"/>
              <a:t>Calculatrice</a:t>
            </a:r>
            <a:r>
              <a:rPr lang="en-US" sz="7200" dirty="0"/>
              <a:t> </a:t>
            </a:r>
            <a:r>
              <a:rPr lang="en-US" sz="7200" dirty="0" err="1"/>
              <a:t>Basique</a:t>
            </a:r>
            <a:endParaRPr lang="en-US" sz="72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4166"/>
            <a:ext cx="12192000" cy="50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algn="ctr"/>
            <a:endParaRPr lang="fr-FR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5041629" cy="359931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algn="ctr"/>
            <a:endParaRPr lang="fr-FR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5041629" cy="359931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7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chemeClr val="bg2">
                <a:shade val="100000"/>
                <a:hueMod val="100000"/>
                <a:satMod val="110000"/>
                <a:lumMod val="70000"/>
                <a:lumOff val="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5041628" cy="4307767"/>
          </a:xfrm>
        </p:spPr>
        <p:txBody>
          <a:bodyPr rtlCol="0">
            <a:normAutofit lnSpcReduction="10000"/>
          </a:bodyPr>
          <a:lstStyle/>
          <a:p>
            <a:r>
              <a:rPr lang="fr-FR" sz="2800" b="1" dirty="0" smtClean="0"/>
              <a:t>Contenu :</a:t>
            </a:r>
          </a:p>
          <a:p>
            <a:r>
              <a:rPr lang="fr-FR" sz="2800" b="1" dirty="0" smtClean="0"/>
              <a:t>  </a:t>
            </a:r>
            <a:r>
              <a:rPr lang="fr-FR" sz="2800" dirty="0" smtClean="0"/>
              <a:t>Présentation rapide de           Streamlit : outil pour créer des applications web interactives en Python.</a:t>
            </a:r>
          </a:p>
          <a:p>
            <a:r>
              <a:rPr lang="fr-FR" sz="2800" dirty="0" smtClean="0"/>
              <a:t>Objectifs :</a:t>
            </a:r>
          </a:p>
          <a:p>
            <a:pPr lvl="1"/>
            <a:r>
              <a:rPr lang="fr-FR" sz="2800" dirty="0" smtClean="0"/>
              <a:t>Découvrez les widgets Streamlit.</a:t>
            </a:r>
          </a:p>
          <a:p>
            <a:pPr lvl="1"/>
            <a:r>
              <a:rPr lang="fr-FR" sz="2800" dirty="0" smtClean="0"/>
              <a:t>Appliquer les bases de Python dans une application interactive.</a:t>
            </a:r>
            <a:endParaRPr lang="fr-FR" sz="2800" dirty="0"/>
          </a:p>
        </p:txBody>
      </p:sp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algn="ctr"/>
            <a:r>
              <a:rPr lang="fr-FR" i="1" smtClean="0"/>
              <a:t>Streamlit pour débutant</a:t>
            </a:r>
            <a:endParaRPr lang="fr-FR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24" y="0"/>
            <a:ext cx="6106377" cy="68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319" y="704461"/>
            <a:ext cx="9613863" cy="1080937"/>
          </a:xfrm>
        </p:spPr>
        <p:txBody>
          <a:bodyPr/>
          <a:lstStyle/>
          <a:p>
            <a:pPr algn="ctr"/>
            <a:r>
              <a:rPr lang="en-US" dirty="0"/>
              <a:t>Installation et </a:t>
            </a:r>
            <a:r>
              <a:rPr lang="en-US" dirty="0" err="1"/>
              <a:t>Lancement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0" y="2336873"/>
            <a:ext cx="5378677" cy="69313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Installation </a:t>
            </a:r>
            <a:r>
              <a:rPr lang="en-US" sz="3600" dirty="0"/>
              <a:t>via pip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3483482"/>
            <a:ext cx="5756622" cy="291998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6054854" cy="69207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Lancer </a:t>
            </a:r>
            <a:r>
              <a:rPr lang="en-US" sz="4000" dirty="0" err="1"/>
              <a:t>une</a:t>
            </a:r>
            <a:r>
              <a:rPr lang="en-US" sz="4000" dirty="0"/>
              <a:t> application 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56622" y="3028949"/>
            <a:ext cx="6435378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7510" y="1989612"/>
            <a:ext cx="6103510" cy="4866708"/>
          </a:xfrm>
          <a:prstGeom prst="rect">
            <a:avLst/>
          </a:prstGeom>
        </p:spPr>
      </p:pic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algn="ctr"/>
            <a:r>
              <a:rPr lang="en-US" dirty="0"/>
              <a:t>Structure </a:t>
            </a:r>
            <a:r>
              <a:rPr lang="en-US" dirty="0" err="1"/>
              <a:t>d'une</a:t>
            </a:r>
            <a:r>
              <a:rPr lang="en-US" dirty="0"/>
              <a:t> Application </a:t>
            </a:r>
            <a:r>
              <a:rPr lang="en-US" dirty="0" err="1"/>
              <a:t>Streamlit</a:t>
            </a:r>
            <a:endParaRPr lang="fr-FR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Texte </a:t>
            </a:r>
            <a:r>
              <a:rPr lang="fr-FR" dirty="0"/>
              <a:t>et Entrées Textuelles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950720"/>
            <a:ext cx="12192000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7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02178"/>
            <a:ext cx="6095999" cy="4878526"/>
          </a:xfrm>
          <a:prstGeom prst="rect">
            <a:avLst/>
          </a:prstGeom>
        </p:spPr>
      </p:pic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63" r="24720" b="1"/>
          <a:stretch/>
        </p:blipFill>
        <p:spPr>
          <a:xfrm>
            <a:off x="6096000" y="-24374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algn="ctr"/>
            <a:r>
              <a:rPr lang="en-US" dirty="0" err="1"/>
              <a:t>Boutons</a:t>
            </a:r>
            <a:endParaRPr lang="fr-FR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3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Sélecteurs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50720"/>
            <a:ext cx="12191999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3177" y="1989986"/>
            <a:ext cx="6099175" cy="4880206"/>
          </a:xfrm>
          <a:prstGeom prst="rect">
            <a:avLst/>
          </a:prstGeom>
        </p:spPr>
      </p:pic>
      <p:pic>
        <p:nvPicPr>
          <p:cNvPr id="10" name="Image 9" descr="Image abstraite géométriqu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63" r="24720" b="1"/>
          <a:stretch/>
        </p:blipFill>
        <p:spPr>
          <a:xfrm>
            <a:off x="6096000" y="-24374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algn="ctr"/>
            <a:r>
              <a:rPr lang="en-US" dirty="0"/>
              <a:t>Les </a:t>
            </a:r>
            <a:r>
              <a:rPr lang="en-US" dirty="0" err="1"/>
              <a:t>caisses</a:t>
            </a:r>
            <a:r>
              <a:rPr lang="en-US" dirty="0"/>
              <a:t> à </a:t>
            </a:r>
            <a:r>
              <a:rPr lang="en-US" dirty="0" err="1"/>
              <a:t>Cocher</a:t>
            </a:r>
            <a:endParaRPr lang="fr-FR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ctr"/>
            <a:r>
              <a:rPr lang="en-US" sz="9600" b="1" dirty="0" err="1"/>
              <a:t>Curseurs</a:t>
            </a:r>
            <a:endParaRPr lang="en-US" sz="9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50720"/>
            <a:ext cx="12191999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14_TF11161285.potx" id="{85CBF405-5009-4219-8CCE-07AC97B8E70D}" vid="{826AE85F-C164-407A-B2B9-7C671558BD3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basée sur le thème de Berlin</Template>
  <TotalTime>0</TotalTime>
  <Words>106</Words>
  <Application>Microsoft Office PowerPoint</Application>
  <PresentationFormat>Grand écran</PresentationFormat>
  <Paragraphs>36</Paragraphs>
  <Slides>19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Arial Unicode MS</vt:lpstr>
      <vt:lpstr>Calibri</vt:lpstr>
      <vt:lpstr>Trebuchet MS</vt:lpstr>
      <vt:lpstr>Berlin</vt:lpstr>
      <vt:lpstr>THE FRAMEWORK STREAMLIT </vt:lpstr>
      <vt:lpstr>Streamlit pour débutant</vt:lpstr>
      <vt:lpstr>Installation et Lancement</vt:lpstr>
      <vt:lpstr>Structure d'une Application Streamlit</vt:lpstr>
      <vt:lpstr>Texte et Entrées Textuelles</vt:lpstr>
      <vt:lpstr>Boutons</vt:lpstr>
      <vt:lpstr>Sélecteurs</vt:lpstr>
      <vt:lpstr>Les caisses à Cocher</vt:lpstr>
      <vt:lpstr>Curseurs</vt:lpstr>
      <vt:lpstr>Champs Numériques</vt:lpstr>
      <vt:lpstr>Téléchargement de Fichiers</vt:lpstr>
      <vt:lpstr>Présentation des bases ( if, elif, else) </vt:lpstr>
      <vt:lpstr>Boucles for </vt:lpstr>
      <vt:lpstr>Boucles while </vt:lpstr>
      <vt:lpstr>Définir des Fonctions</vt:lpstr>
      <vt:lpstr>Appel de Fonctions avec Widgets</vt:lpstr>
      <vt:lpstr>Calculatrice Basique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2025-01-17T12:56:27Z</dcterms:created>
  <dcterms:modified xsi:type="dcterms:W3CDTF">2025-01-17T15:06:08Z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